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42" r:id="rId5"/>
  </p:sldMasterIdLst>
  <p:notesMasterIdLst>
    <p:notesMasterId r:id="rId8"/>
  </p:notesMasterIdLst>
  <p:handoutMasterIdLst>
    <p:handoutMasterId r:id="rId9"/>
  </p:handoutMasterIdLst>
  <p:sldIdLst>
    <p:sldId id="256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5"/>
    <a:srgbClr val="D7D7D7"/>
    <a:srgbClr val="0078D4"/>
    <a:srgbClr val="FFFFFF"/>
    <a:srgbClr val="1A1A1A"/>
    <a:srgbClr val="107C10"/>
    <a:srgbClr val="EAEAEA"/>
    <a:srgbClr val="004B50"/>
    <a:srgbClr val="008272"/>
    <a:srgbClr val="00BC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0" autoAdjust="0"/>
    <p:restoredTop sz="95940" autoAdjust="0"/>
  </p:normalViewPr>
  <p:slideViewPr>
    <p:cSldViewPr snapToGrid="0">
      <p:cViewPr>
        <p:scale>
          <a:sx n="89" d="100"/>
          <a:sy n="89" d="100"/>
        </p:scale>
        <p:origin x="888" y="1016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0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8/19/19 1:59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8/19/19 1:59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Picture 5" descr="2 women talking on steps" title="Microsoft brand photo">
            <a:extLst>
              <a:ext uri="{FF2B5EF4-FFF2-40B4-BE49-F238E27FC236}">
                <a16:creationId xmlns:a16="http://schemas.microsoft.com/office/drawing/2014/main" id="{F80E49B8-79D5-40AC-BBF8-C45DBA8322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9498" r="5065" b="40537"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33210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 userDrawn="1">
          <p15:clr>
            <a:srgbClr val="FBAE40"/>
          </p15:clr>
        </p15:guide>
        <p15:guide id="6" orient="horz" pos="904" userDrawn="1">
          <p15:clr>
            <a:srgbClr val="5ACBF0"/>
          </p15:clr>
        </p15:guide>
        <p15:guide id="7" orient="horz" pos="1276" userDrawn="1">
          <p15:clr>
            <a:srgbClr val="5ACBF0"/>
          </p15:clr>
        </p15:guide>
        <p15:guide id="8" orient="horz" pos="2226" userDrawn="1">
          <p15:clr>
            <a:srgbClr val="5ACBF0"/>
          </p15:clr>
        </p15:guide>
        <p15:guide id="9" pos="2993" userDrawn="1">
          <p15:clr>
            <a:srgbClr val="C35E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3288613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5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701574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Picture 5" descr="2 women talking on steps" title="Microsoft brand photo">
            <a:extLst>
              <a:ext uri="{FF2B5EF4-FFF2-40B4-BE49-F238E27FC236}">
                <a16:creationId xmlns:a16="http://schemas.microsoft.com/office/drawing/2014/main" id="{C4EAB8BA-7A4F-408E-9090-4E99B9431D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9498" r="5065" b="40537"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35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06C7DA6-3E58-4BAA-9E2E-EA46ED5F18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7" name="Picture 6" descr="2 women talking on steps" title="Microsoft brand photo">
            <a:extLst>
              <a:ext uri="{FF2B5EF4-FFF2-40B4-BE49-F238E27FC236}">
                <a16:creationId xmlns:a16="http://schemas.microsoft.com/office/drawing/2014/main" id="{A7558F5C-BADC-4F87-AB55-3604034588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9498" r="5065" b="40537"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48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752F7F94-9231-4E4A-AA40-FA537E6B0D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7" name="Picture 6" descr="2 women talking on steps" title="Microsoft brand photo">
            <a:extLst>
              <a:ext uri="{FF2B5EF4-FFF2-40B4-BE49-F238E27FC236}">
                <a16:creationId xmlns:a16="http://schemas.microsoft.com/office/drawing/2014/main" id="{AD0057DD-1F1B-40D7-B959-EDF00E8B4F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9498" r="5065" b="40537"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11527229-DBED-4F7D-9D9A-03EC2258F2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3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923145A3-A9AB-4B3E-A898-5EC4C93284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3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281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706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773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50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5885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1418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81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5523852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3014534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5" orient="horz" pos="216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1650776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39988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8863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461380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41712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50275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1657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0934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680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25626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2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330381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0" r:id="rId1"/>
    <p:sldLayoutId id="2147484609" r:id="rId2"/>
    <p:sldLayoutId id="2147484577" r:id="rId3"/>
    <p:sldLayoutId id="2147484610" r:id="rId4"/>
    <p:sldLayoutId id="2147484240" r:id="rId5"/>
    <p:sldLayoutId id="2147484241" r:id="rId6"/>
    <p:sldLayoutId id="2147484474" r:id="rId7"/>
    <p:sldLayoutId id="2147484245" r:id="rId8"/>
    <p:sldLayoutId id="2147484247" r:id="rId9"/>
    <p:sldLayoutId id="2147484639" r:id="rId10"/>
    <p:sldLayoutId id="2147484603" r:id="rId11"/>
    <p:sldLayoutId id="2147484573" r:id="rId12"/>
    <p:sldLayoutId id="2147484606" r:id="rId13"/>
    <p:sldLayoutId id="2147484638" r:id="rId14"/>
    <p:sldLayoutId id="2147484249" r:id="rId15"/>
    <p:sldLayoutId id="2147484640" r:id="rId16"/>
    <p:sldLayoutId id="2147484582" r:id="rId17"/>
    <p:sldLayoutId id="2147484641" r:id="rId18"/>
    <p:sldLayoutId id="2147484584" r:id="rId19"/>
    <p:sldLayoutId id="2147484583" r:id="rId20"/>
    <p:sldLayoutId id="2147484256" r:id="rId21"/>
    <p:sldLayoutId id="2147484257" r:id="rId22"/>
    <p:sldLayoutId id="2147484585" r:id="rId23"/>
    <p:sldLayoutId id="2147484299" r:id="rId24"/>
    <p:sldLayoutId id="2147484263" r:id="rId2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kumimoji="1"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kumimoji="1"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kumimoji="1"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kumimoji="1"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kumimoji="1"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kumimoji="1"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9576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43" r:id="rId1"/>
    <p:sldLayoutId id="2147484644" r:id="rId2"/>
    <p:sldLayoutId id="2147484645" r:id="rId3"/>
    <p:sldLayoutId id="2147484646" r:id="rId4"/>
    <p:sldLayoutId id="2147484650" r:id="rId5"/>
    <p:sldLayoutId id="2147484651" r:id="rId6"/>
    <p:sldLayoutId id="2147484652" r:id="rId7"/>
    <p:sldLayoutId id="2147484653" r:id="rId8"/>
    <p:sldLayoutId id="2147484654" r:id="rId9"/>
    <p:sldLayoutId id="2147484655" r:id="rId10"/>
    <p:sldLayoutId id="2147484656" r:id="rId11"/>
    <p:sldLayoutId id="2147484657" r:id="rId12"/>
    <p:sldLayoutId id="2147484658" r:id="rId13"/>
    <p:sldLayoutId id="2147484659" r:id="rId14"/>
    <p:sldLayoutId id="2147484660" r:id="rId15"/>
    <p:sldLayoutId id="2147484661" r:id="rId16"/>
    <p:sldLayoutId id="2147484662" r:id="rId17"/>
    <p:sldLayoutId id="2147484663" r:id="rId18"/>
    <p:sldLayoutId id="2147484664" r:id="rId19"/>
    <p:sldLayoutId id="2147484665" r:id="rId20"/>
    <p:sldLayoutId id="2147484666" r:id="rId21"/>
    <p:sldLayoutId id="2147484667" r:id="rId22"/>
    <p:sldLayoutId id="2147484668" r:id="rId23"/>
    <p:sldLayoutId id="2147484669" r:id="rId24"/>
    <p:sldLayoutId id="2147484670" r:id="rId2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.png"/><Relationship Id="rId11" Type="http://schemas.openxmlformats.org/officeDocument/2006/relationships/image" Target="../media/image15.tiff"/><Relationship Id="rId5" Type="http://schemas.openxmlformats.org/officeDocument/2006/relationships/image" Target="../media/image9.svg"/><Relationship Id="rId10" Type="http://schemas.openxmlformats.org/officeDocument/2006/relationships/image" Target="../media/image14.sv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2.png"/><Relationship Id="rId5" Type="http://schemas.openxmlformats.org/officeDocument/2006/relationships/hyperlink" Target="https://shell.azure.com/" TargetMode="Externa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DD51F317-8E8F-3548-AC17-B9DC73E8EAFA}"/>
              </a:ext>
            </a:extLst>
          </p:cNvPr>
          <p:cNvGrpSpPr/>
          <p:nvPr/>
        </p:nvGrpSpPr>
        <p:grpSpPr>
          <a:xfrm>
            <a:off x="1065427" y="2573995"/>
            <a:ext cx="1504744" cy="1763820"/>
            <a:chOff x="958588" y="2398036"/>
            <a:chExt cx="1504744" cy="1763820"/>
          </a:xfrm>
        </p:grpSpPr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9A36D667-747D-C34D-8048-838E30184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1151" y="2398036"/>
              <a:ext cx="1159618" cy="1331993"/>
            </a:xfrm>
            <a:prstGeom prst="rect">
              <a:avLst/>
            </a:prstGeom>
          </p:spPr>
        </p:pic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24FFA5E4-ED7B-9A43-976D-02ED6BFA81DF}"/>
                </a:ext>
              </a:extLst>
            </p:cNvPr>
            <p:cNvSpPr txBox="1"/>
            <p:nvPr/>
          </p:nvSpPr>
          <p:spPr>
            <a:xfrm>
              <a:off x="958588" y="3429000"/>
              <a:ext cx="1504744" cy="732856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kumimoji="1" lang="en-US" altLang="ja-JP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Meiryo UI" panose="020B0604030504040204" pitchFamily="34" charset="-128"/>
                  <a:ea typeface="Meiryo UI" panose="020B0604030504040204" pitchFamily="34" charset="-128"/>
                </a:rPr>
                <a:t>IoT Hub</a:t>
              </a:r>
              <a:br>
                <a:rPr kumimoji="1" lang="en-US" altLang="ja-JP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Meiryo UI" panose="020B0604030504040204" pitchFamily="34" charset="-128"/>
                  <a:ea typeface="Meiryo UI" panose="020B0604030504040204" pitchFamily="34" charset="-128"/>
                </a:rPr>
              </a:br>
              <a:r>
                <a:rPr kumimoji="1" lang="en-US" altLang="ja-JP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Meiryo UI" panose="020B0604030504040204" pitchFamily="34" charset="-128"/>
                  <a:ea typeface="Meiryo UI" panose="020B0604030504040204" pitchFamily="34" charset="-128"/>
                </a:rPr>
                <a:t>SDK</a:t>
              </a:r>
              <a:endParaRPr kumimoji="1" lang="ja-JP" alt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503FCDB1-49F6-8B45-AE71-C0CB277C1322}"/>
              </a:ext>
            </a:extLst>
          </p:cNvPr>
          <p:cNvGrpSpPr/>
          <p:nvPr/>
        </p:nvGrpSpPr>
        <p:grpSpPr>
          <a:xfrm>
            <a:off x="4210879" y="2859960"/>
            <a:ext cx="1504744" cy="1173212"/>
            <a:chOff x="4224017" y="2365324"/>
            <a:chExt cx="1504744" cy="1173212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40E8A2D4-A42A-774E-8035-685AB1BC1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96654" y="2365324"/>
              <a:ext cx="759471" cy="759471"/>
            </a:xfrm>
            <a:prstGeom prst="rect">
              <a:avLst/>
            </a:prstGeom>
          </p:spPr>
        </p:pic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DF7A4EBA-62D8-4642-BAC8-1A67AFEA09B7}"/>
                </a:ext>
              </a:extLst>
            </p:cNvPr>
            <p:cNvSpPr txBox="1"/>
            <p:nvPr/>
          </p:nvSpPr>
          <p:spPr>
            <a:xfrm>
              <a:off x="4224017" y="3027280"/>
              <a:ext cx="1504744" cy="511256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kumimoji="1" lang="en-US" altLang="ja-JP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Meiryo UI" panose="020B0604030504040204" pitchFamily="34" charset="-128"/>
                  <a:ea typeface="Meiryo UI" panose="020B0604030504040204" pitchFamily="34" charset="-128"/>
                </a:rPr>
                <a:t>IoT Hub</a:t>
              </a:r>
              <a:endParaRPr kumimoji="1" lang="ja-JP" alt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286CEA3C-03EC-3449-B3CF-02E7AC2A3EA1}"/>
              </a:ext>
            </a:extLst>
          </p:cNvPr>
          <p:cNvGrpSpPr/>
          <p:nvPr/>
        </p:nvGrpSpPr>
        <p:grpSpPr>
          <a:xfrm>
            <a:off x="6635935" y="2890327"/>
            <a:ext cx="1504744" cy="1489536"/>
            <a:chOff x="6759624" y="2806379"/>
            <a:chExt cx="1504744" cy="1489536"/>
          </a:xfrm>
        </p:grpSpPr>
        <p:pic>
          <p:nvPicPr>
            <p:cNvPr id="5" name="グラフィックス 4">
              <a:extLst>
                <a:ext uri="{FF2B5EF4-FFF2-40B4-BE49-F238E27FC236}">
                  <a16:creationId xmlns:a16="http://schemas.microsoft.com/office/drawing/2014/main" id="{FE6B36F0-3E3E-DA4C-88C7-3D0F414E3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159073" y="2806379"/>
              <a:ext cx="705846" cy="705846"/>
            </a:xfrm>
            <a:prstGeom prst="rect">
              <a:avLst/>
            </a:prstGeom>
          </p:spPr>
        </p:pic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1DB6FDA4-47F1-EC44-8922-FE0CA08469C2}"/>
                </a:ext>
              </a:extLst>
            </p:cNvPr>
            <p:cNvSpPr txBox="1"/>
            <p:nvPr/>
          </p:nvSpPr>
          <p:spPr>
            <a:xfrm>
              <a:off x="6759624" y="3341460"/>
              <a:ext cx="1504744" cy="95445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kumimoji="1" lang="en-US" altLang="ja-JP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Meiryo UI" panose="020B0604030504040204" pitchFamily="34" charset="-128"/>
                  <a:ea typeface="Meiryo UI" panose="020B0604030504040204" pitchFamily="34" charset="-128"/>
                </a:rPr>
                <a:t>Azure</a:t>
              </a:r>
              <a:br>
                <a:rPr kumimoji="1" lang="en-US" altLang="ja-JP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Meiryo UI" panose="020B0604030504040204" pitchFamily="34" charset="-128"/>
                  <a:ea typeface="Meiryo UI" panose="020B0604030504040204" pitchFamily="34" charset="-128"/>
                </a:rPr>
              </a:br>
              <a:r>
                <a:rPr kumimoji="1" lang="en-US" altLang="ja-JP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Meiryo UI" panose="020B0604030504040204" pitchFamily="34" charset="-128"/>
                  <a:ea typeface="Meiryo UI" panose="020B0604030504040204" pitchFamily="34" charset="-128"/>
                </a:rPr>
                <a:t>Stream</a:t>
              </a:r>
              <a:br>
                <a:rPr kumimoji="1" lang="en-US" altLang="ja-JP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Meiryo UI" panose="020B0604030504040204" pitchFamily="34" charset="-128"/>
                  <a:ea typeface="Meiryo UI" panose="020B0604030504040204" pitchFamily="34" charset="-128"/>
                </a:rPr>
              </a:br>
              <a:r>
                <a:rPr kumimoji="1" lang="en-US" altLang="ja-JP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Meiryo UI" panose="020B0604030504040204" pitchFamily="34" charset="-128"/>
                  <a:ea typeface="Meiryo UI" panose="020B0604030504040204" pitchFamily="34" charset="-128"/>
                </a:rPr>
                <a:t>Analytics</a:t>
              </a:r>
              <a:endParaRPr kumimoji="1" lang="ja-JP" alt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EFE3CA81-1AFF-0B4A-8995-E94C3F8FC4AC}"/>
              </a:ext>
            </a:extLst>
          </p:cNvPr>
          <p:cNvGrpSpPr/>
          <p:nvPr/>
        </p:nvGrpSpPr>
        <p:grpSpPr>
          <a:xfrm>
            <a:off x="6635935" y="5187070"/>
            <a:ext cx="1504744" cy="1310075"/>
            <a:chOff x="6759624" y="1166049"/>
            <a:chExt cx="1504744" cy="1310075"/>
          </a:xfrm>
        </p:grpSpPr>
        <p:pic>
          <p:nvPicPr>
            <p:cNvPr id="6" name="グラフィックス 5">
              <a:extLst>
                <a:ext uri="{FF2B5EF4-FFF2-40B4-BE49-F238E27FC236}">
                  <a16:creationId xmlns:a16="http://schemas.microsoft.com/office/drawing/2014/main" id="{2B9907B9-AB0E-9D46-A102-524FB6ACB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59073" y="1166049"/>
              <a:ext cx="705846" cy="705846"/>
            </a:xfrm>
            <a:prstGeom prst="rect">
              <a:avLst/>
            </a:prstGeom>
          </p:spPr>
        </p:pic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B8CC1E0E-53A7-8840-985B-D2CD8FBD4326}"/>
                </a:ext>
              </a:extLst>
            </p:cNvPr>
            <p:cNvSpPr txBox="1"/>
            <p:nvPr/>
          </p:nvSpPr>
          <p:spPr>
            <a:xfrm>
              <a:off x="6759624" y="1743268"/>
              <a:ext cx="1504744" cy="732856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kumimoji="1" lang="en-US" altLang="ja-JP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Meiryo UI" panose="020B0604030504040204" pitchFamily="34" charset="-128"/>
                  <a:ea typeface="Meiryo UI" panose="020B0604030504040204" pitchFamily="34" charset="-128"/>
                </a:rPr>
                <a:t>Timeseries</a:t>
              </a:r>
              <a:br>
                <a:rPr kumimoji="1" lang="en-US" altLang="ja-JP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Meiryo UI" panose="020B0604030504040204" pitchFamily="34" charset="-128"/>
                  <a:ea typeface="Meiryo UI" panose="020B0604030504040204" pitchFamily="34" charset="-128"/>
                </a:rPr>
              </a:br>
              <a:r>
                <a:rPr kumimoji="1" lang="en-US" altLang="ja-JP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Meiryo UI" panose="020B0604030504040204" pitchFamily="34" charset="-128"/>
                  <a:ea typeface="Meiryo UI" panose="020B0604030504040204" pitchFamily="34" charset="-128"/>
                </a:rPr>
                <a:t>Insights</a:t>
              </a:r>
              <a:endParaRPr kumimoji="1" lang="ja-JP" alt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5D3554A8-8A21-7B4D-B85B-F52ACEF96EF0}"/>
              </a:ext>
            </a:extLst>
          </p:cNvPr>
          <p:cNvGrpSpPr/>
          <p:nvPr/>
        </p:nvGrpSpPr>
        <p:grpSpPr>
          <a:xfrm>
            <a:off x="8656379" y="2873939"/>
            <a:ext cx="1504744" cy="1486754"/>
            <a:chOff x="8641267" y="2446379"/>
            <a:chExt cx="1504744" cy="1486754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0E7679B5-C641-C246-9551-C7D240836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33639" y="2446379"/>
              <a:ext cx="720000" cy="720000"/>
            </a:xfrm>
            <a:prstGeom prst="rect">
              <a:avLst/>
            </a:prstGeom>
          </p:spPr>
        </p:pic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42B3BE09-78FF-524D-98AF-6CCCFB156735}"/>
                </a:ext>
              </a:extLst>
            </p:cNvPr>
            <p:cNvSpPr txBox="1"/>
            <p:nvPr/>
          </p:nvSpPr>
          <p:spPr>
            <a:xfrm>
              <a:off x="8641267" y="2978678"/>
              <a:ext cx="1504744" cy="95445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kumimoji="1" lang="en-US" altLang="ja-JP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Meiryo UI" panose="020B0604030504040204" pitchFamily="34" charset="-128"/>
                  <a:ea typeface="Meiryo UI" panose="020B0604030504040204" pitchFamily="34" charset="-128"/>
                </a:rPr>
                <a:t>Azure</a:t>
              </a:r>
              <a:br>
                <a:rPr kumimoji="1" lang="en-US" altLang="ja-JP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Meiryo UI" panose="020B0604030504040204" pitchFamily="34" charset="-128"/>
                  <a:ea typeface="Meiryo UI" panose="020B0604030504040204" pitchFamily="34" charset="-128"/>
                </a:rPr>
              </a:br>
              <a:r>
                <a:rPr kumimoji="1" lang="en-US" altLang="ja-JP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Meiryo UI" panose="020B0604030504040204" pitchFamily="34" charset="-128"/>
                  <a:ea typeface="Meiryo UI" panose="020B0604030504040204" pitchFamily="34" charset="-128"/>
                </a:rPr>
                <a:t>Function</a:t>
              </a:r>
              <a:br>
                <a:rPr kumimoji="1" lang="en-US" altLang="ja-JP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Meiryo UI" panose="020B0604030504040204" pitchFamily="34" charset="-128"/>
                  <a:ea typeface="Meiryo UI" panose="020B0604030504040204" pitchFamily="34" charset="-128"/>
                </a:rPr>
              </a:br>
              <a:r>
                <a:rPr kumimoji="1" lang="en-US" altLang="ja-JP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Meiryo UI" panose="020B0604030504040204" pitchFamily="34" charset="-128"/>
                  <a:ea typeface="Meiryo UI" panose="020B0604030504040204" pitchFamily="34" charset="-128"/>
                </a:rPr>
                <a:t>App</a:t>
              </a:r>
              <a:endParaRPr kumimoji="1" lang="ja-JP" alt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BA8FA18E-2530-CC49-8D53-3E55A44CFECF}"/>
              </a:ext>
            </a:extLst>
          </p:cNvPr>
          <p:cNvGrpSpPr/>
          <p:nvPr/>
        </p:nvGrpSpPr>
        <p:grpSpPr>
          <a:xfrm>
            <a:off x="8641267" y="5133168"/>
            <a:ext cx="1504744" cy="1368007"/>
            <a:chOff x="8558067" y="4132271"/>
            <a:chExt cx="1504744" cy="1368007"/>
          </a:xfrm>
        </p:grpSpPr>
        <p:pic>
          <p:nvPicPr>
            <p:cNvPr id="8" name="グラフィックス 7">
              <a:extLst>
                <a:ext uri="{FF2B5EF4-FFF2-40B4-BE49-F238E27FC236}">
                  <a16:creationId xmlns:a16="http://schemas.microsoft.com/office/drawing/2014/main" id="{80A3EF39-C1DB-374C-B1D8-ADC749190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21121" y="4132271"/>
              <a:ext cx="778636" cy="778636"/>
            </a:xfrm>
            <a:prstGeom prst="rect">
              <a:avLst/>
            </a:prstGeom>
          </p:spPr>
        </p:pic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E5569F1C-C2C3-344B-BA35-37665967CCE4}"/>
                </a:ext>
              </a:extLst>
            </p:cNvPr>
            <p:cNvSpPr txBox="1"/>
            <p:nvPr/>
          </p:nvSpPr>
          <p:spPr>
            <a:xfrm>
              <a:off x="8558067" y="4767422"/>
              <a:ext cx="1504744" cy="732856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kumimoji="1" lang="en-US" altLang="ja-JP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Meiryo UI" panose="020B0604030504040204" pitchFamily="34" charset="-128"/>
                  <a:ea typeface="Meiryo UI" panose="020B0604030504040204" pitchFamily="34" charset="-128"/>
                </a:rPr>
                <a:t>Blob</a:t>
              </a:r>
              <a:br>
                <a:rPr kumimoji="1" lang="en-US" altLang="ja-JP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Meiryo UI" panose="020B0604030504040204" pitchFamily="34" charset="-128"/>
                  <a:ea typeface="Meiryo UI" panose="020B0604030504040204" pitchFamily="34" charset="-128"/>
                </a:rPr>
              </a:br>
              <a:r>
                <a:rPr kumimoji="1" lang="en-US" altLang="ja-JP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Meiryo UI" panose="020B0604030504040204" pitchFamily="34" charset="-128"/>
                  <a:ea typeface="Meiryo UI" panose="020B0604030504040204" pitchFamily="34" charset="-128"/>
                </a:rPr>
                <a:t>Storage</a:t>
              </a:r>
              <a:endParaRPr kumimoji="1" lang="ja-JP" alt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B4811748-5181-4746-9B1C-9FA8782BF9CA}"/>
              </a:ext>
            </a:extLst>
          </p:cNvPr>
          <p:cNvGrpSpPr/>
          <p:nvPr/>
        </p:nvGrpSpPr>
        <p:grpSpPr>
          <a:xfrm>
            <a:off x="10716272" y="2857669"/>
            <a:ext cx="1504744" cy="1225630"/>
            <a:chOff x="10425923" y="2446379"/>
            <a:chExt cx="1504744" cy="1225630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2D277FAC-948D-6E4C-9001-E85F16C9D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808489" y="2446379"/>
              <a:ext cx="739613" cy="739613"/>
            </a:xfrm>
            <a:prstGeom prst="rect">
              <a:avLst/>
            </a:prstGeom>
          </p:spPr>
        </p:pic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FD579468-F3EE-B74D-90B8-65FDED04997F}"/>
                </a:ext>
              </a:extLst>
            </p:cNvPr>
            <p:cNvSpPr txBox="1"/>
            <p:nvPr/>
          </p:nvSpPr>
          <p:spPr>
            <a:xfrm>
              <a:off x="10425923" y="3160753"/>
              <a:ext cx="1504744" cy="511256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kumimoji="1" lang="en-US" altLang="ja-JP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Meiryo UI" panose="020B0604030504040204" pitchFamily="34" charset="-128"/>
                  <a:ea typeface="Meiryo UI" panose="020B0604030504040204" pitchFamily="34" charset="-128"/>
                </a:rPr>
                <a:t>Slack</a:t>
              </a:r>
              <a:endParaRPr kumimoji="1" lang="ja-JP" alt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B92EEDDA-EA12-DE4D-BF91-F61BD22564BE}"/>
              </a:ext>
            </a:extLst>
          </p:cNvPr>
          <p:cNvCxnSpPr>
            <a:stCxn id="12" idx="3"/>
            <a:endCxn id="4" idx="1"/>
          </p:cNvCxnSpPr>
          <p:nvPr/>
        </p:nvCxnSpPr>
        <p:spPr>
          <a:xfrm flipV="1">
            <a:off x="2397608" y="3239696"/>
            <a:ext cx="2185908" cy="296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4E0D9AE0-B7EA-404E-82D2-BEB313392C20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342987" y="3239696"/>
            <a:ext cx="1692397" cy="3554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A2298F2D-2A68-DE47-B2CC-B15AC1A49128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7741230" y="3233939"/>
            <a:ext cx="1307521" cy="931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0161E2D2-FE5D-2C4B-B357-F47279B0D092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9768751" y="3227476"/>
            <a:ext cx="1330087" cy="6463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1BF5955D-0FE4-4C43-98D7-715F7721B63B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7741230" y="3243250"/>
            <a:ext cx="1263091" cy="227923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37">
            <a:extLst>
              <a:ext uri="{FF2B5EF4-FFF2-40B4-BE49-F238E27FC236}">
                <a16:creationId xmlns:a16="http://schemas.microsoft.com/office/drawing/2014/main" id="{5B4031C1-23C4-8B42-91C5-8162BF7E148F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5342987" y="3239696"/>
            <a:ext cx="1692397" cy="230029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8E267A41-20E8-F84D-881D-A79C1A3FCF31}"/>
              </a:ext>
            </a:extLst>
          </p:cNvPr>
          <p:cNvGrpSpPr/>
          <p:nvPr/>
        </p:nvGrpSpPr>
        <p:grpSpPr>
          <a:xfrm>
            <a:off x="3838866" y="283664"/>
            <a:ext cx="2224216" cy="1731431"/>
            <a:chOff x="4527516" y="547801"/>
            <a:chExt cx="2224216" cy="1731431"/>
          </a:xfrm>
        </p:grpSpPr>
        <p:sp>
          <p:nvSpPr>
            <p:cNvPr id="39" name="角丸四角形 38">
              <a:extLst>
                <a:ext uri="{FF2B5EF4-FFF2-40B4-BE49-F238E27FC236}">
                  <a16:creationId xmlns:a16="http://schemas.microsoft.com/office/drawing/2014/main" id="{DA080CEC-CD43-3C4B-B611-75FCA27E57DE}"/>
                </a:ext>
              </a:extLst>
            </p:cNvPr>
            <p:cNvSpPr/>
            <p:nvPr/>
          </p:nvSpPr>
          <p:spPr bwMode="auto">
            <a:xfrm>
              <a:off x="4527516" y="547801"/>
              <a:ext cx="2224216" cy="1731431"/>
            </a:xfrm>
            <a:prstGeom prst="roundRect">
              <a:avLst>
                <a:gd name="adj" fmla="val 8221"/>
              </a:avLst>
            </a:prstGeom>
            <a:solidFill>
              <a:srgbClr val="E6E6E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" name="グラフィックス 29">
              <a:extLst>
                <a:ext uri="{FF2B5EF4-FFF2-40B4-BE49-F238E27FC236}">
                  <a16:creationId xmlns:a16="http://schemas.microsoft.com/office/drawing/2014/main" id="{8DDA7536-9933-574E-B6CD-562BFE20E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83516" y="1785370"/>
              <a:ext cx="469900" cy="469900"/>
            </a:xfrm>
            <a:prstGeom prst="rect">
              <a:avLst/>
            </a:prstGeom>
          </p:spPr>
        </p:pic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930128F3-3B88-6146-B158-AD62CDCF865C}"/>
                </a:ext>
              </a:extLst>
            </p:cNvPr>
            <p:cNvSpPr txBox="1"/>
            <p:nvPr/>
          </p:nvSpPr>
          <p:spPr>
            <a:xfrm>
              <a:off x="5146620" y="1866432"/>
              <a:ext cx="151246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ja-JP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Azure Monitor</a:t>
              </a:r>
              <a:endParaRPr kumimoji="1" lang="ja-JP" alt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37" name="図 36">
              <a:extLst>
                <a:ext uri="{FF2B5EF4-FFF2-40B4-BE49-F238E27FC236}">
                  <a16:creationId xmlns:a16="http://schemas.microsoft.com/office/drawing/2014/main" id="{A6ECDFEC-F81B-EE4D-B33B-93110EB366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951" t="11723" r="14020" b="19638"/>
            <a:stretch/>
          </p:blipFill>
          <p:spPr>
            <a:xfrm>
              <a:off x="5796929" y="547801"/>
              <a:ext cx="759471" cy="1318631"/>
            </a:xfrm>
            <a:prstGeom prst="roundRect">
              <a:avLst>
                <a:gd name="adj" fmla="val 6059"/>
              </a:avLst>
            </a:prstGeom>
          </p:spPr>
        </p:pic>
      </p:grp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FC4DAE03-1048-1549-B899-15D862B15692}"/>
              </a:ext>
            </a:extLst>
          </p:cNvPr>
          <p:cNvCxnSpPr>
            <a:cxnSpLocks/>
            <a:stCxn id="4" idx="0"/>
            <a:endCxn id="39" idx="2"/>
          </p:cNvCxnSpPr>
          <p:nvPr/>
        </p:nvCxnSpPr>
        <p:spPr>
          <a:xfrm flipH="1" flipV="1">
            <a:off x="4950974" y="2015095"/>
            <a:ext cx="12278" cy="84486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80886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図 35">
            <a:extLst>
              <a:ext uri="{FF2B5EF4-FFF2-40B4-BE49-F238E27FC236}">
                <a16:creationId xmlns:a16="http://schemas.microsoft.com/office/drawing/2014/main" id="{6277D4F9-1077-ED4E-9011-BADE4128C5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97" b="17685"/>
          <a:stretch/>
        </p:blipFill>
        <p:spPr>
          <a:xfrm>
            <a:off x="1176045" y="1056613"/>
            <a:ext cx="5691576" cy="3830376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42BFD229-91B1-784B-B09E-6F9428331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466" y="5801388"/>
            <a:ext cx="914400" cy="914400"/>
          </a:xfrm>
          <a:prstGeom prst="rect">
            <a:avLst/>
          </a:prstGeom>
        </p:spPr>
      </p:pic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E8E5E56F-DE26-BA4B-983E-658FEFA02858}"/>
              </a:ext>
            </a:extLst>
          </p:cNvPr>
          <p:cNvGrpSpPr/>
          <p:nvPr/>
        </p:nvGrpSpPr>
        <p:grpSpPr>
          <a:xfrm>
            <a:off x="1617677" y="3254892"/>
            <a:ext cx="1783978" cy="907038"/>
            <a:chOff x="2317375" y="2831231"/>
            <a:chExt cx="1783978" cy="907038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9EF57F99-BAC4-5B44-ABA7-4C309DED3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51187" y="2831231"/>
              <a:ext cx="494491" cy="494491"/>
            </a:xfrm>
            <a:prstGeom prst="rect">
              <a:avLst/>
            </a:prstGeom>
          </p:spPr>
        </p:pic>
        <p:sp>
          <p:nvSpPr>
            <p:cNvPr id="11" name="角丸四角形 10">
              <a:extLst>
                <a:ext uri="{FF2B5EF4-FFF2-40B4-BE49-F238E27FC236}">
                  <a16:creationId xmlns:a16="http://schemas.microsoft.com/office/drawing/2014/main" id="{BD4DAD72-AEE8-AF4F-9A97-C42F55180993}"/>
                </a:ext>
              </a:extLst>
            </p:cNvPr>
            <p:cNvSpPr/>
            <p:nvPr/>
          </p:nvSpPr>
          <p:spPr bwMode="auto">
            <a:xfrm>
              <a:off x="2317375" y="2858126"/>
              <a:ext cx="1783978" cy="88014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ja-JP" altLang="en-US" sz="120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デバイス</a:t>
              </a:r>
              <a:endParaRPr kumimoji="1" lang="en-US" altLang="ja-JP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ja-JP" altLang="en-US" sz="120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（仮想マシン）</a:t>
              </a:r>
              <a:endParaRPr kumimoji="1" lang="en-US" altLang="ja-JP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altLang="ja-JP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ja-JP" sz="12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Azure IoT Device SDK</a:t>
              </a:r>
              <a:endParaRPr kumimoji="1" lang="ja-JP" altLang="en-US" sz="12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9101E0A3-CB87-A246-A979-0E2FDDADE641}"/>
              </a:ext>
            </a:extLst>
          </p:cNvPr>
          <p:cNvCxnSpPr>
            <a:cxnSpLocks/>
            <a:stCxn id="3" idx="0"/>
            <a:endCxn id="11" idx="2"/>
          </p:cNvCxnSpPr>
          <p:nvPr/>
        </p:nvCxnSpPr>
        <p:spPr>
          <a:xfrm flipV="1">
            <a:off x="2509666" y="4161930"/>
            <a:ext cx="0" cy="163945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C8950CF3-562B-5F4F-984E-30D161B5538E}"/>
              </a:ext>
            </a:extLst>
          </p:cNvPr>
          <p:cNvSpPr txBox="1"/>
          <p:nvPr/>
        </p:nvSpPr>
        <p:spPr>
          <a:xfrm>
            <a:off x="2595391" y="4837714"/>
            <a:ext cx="100668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ja-JP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SSH</a:t>
            </a:r>
            <a:r>
              <a:rPr kumimoji="1" lang="ja-JP" alt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でログイン</a:t>
            </a:r>
            <a:endParaRPr kumimoji="1" lang="ja-JP" altLang="en-US" sz="12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4125E3D-792A-EC49-B0B4-A79FD1D38A2A}"/>
              </a:ext>
            </a:extLst>
          </p:cNvPr>
          <p:cNvSpPr txBox="1"/>
          <p:nvPr/>
        </p:nvSpPr>
        <p:spPr>
          <a:xfrm>
            <a:off x="188609" y="4837714"/>
            <a:ext cx="177612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ja-JP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※SSH</a:t>
            </a:r>
            <a:r>
              <a:rPr kumimoji="1" lang="ja-JP" alt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クライアントがない</a:t>
            </a:r>
            <a:endParaRPr kumimoji="1" lang="en-US" altLang="ja-JP" sz="1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kumimoji="1" lang="ja-JP" alt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場合は</a:t>
            </a:r>
            <a:r>
              <a:rPr kumimoji="1" lang="en-US" altLang="ja-JP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Cloud Shell</a:t>
            </a:r>
            <a:r>
              <a:rPr kumimoji="1" lang="ja-JP" alt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を利用</a:t>
            </a:r>
            <a:endParaRPr kumimoji="1" lang="en-US" altLang="ja-JP" sz="1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r>
              <a:rPr lang="en" altLang="ja-JP" sz="1200" dirty="0">
                <a:hlinkClick r:id="rId5"/>
              </a:rPr>
              <a:t>https://shell.azure.com/</a:t>
            </a:r>
            <a:endParaRPr kumimoji="1" lang="ja-JP" altLang="en-US" sz="12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AF8869ED-0AFF-D447-9366-F9BF3652C9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86" y="5440278"/>
            <a:ext cx="1930486" cy="1047043"/>
          </a:xfrm>
          <a:prstGeom prst="rect">
            <a:avLst/>
          </a:prstGeom>
        </p:spPr>
      </p:pic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0DAE4574-E113-3A4F-8B80-EDE419FE358A}"/>
              </a:ext>
            </a:extLst>
          </p:cNvPr>
          <p:cNvGrpSpPr/>
          <p:nvPr/>
        </p:nvGrpSpPr>
        <p:grpSpPr>
          <a:xfrm>
            <a:off x="4846291" y="3345334"/>
            <a:ext cx="1504744" cy="1173212"/>
            <a:chOff x="4224017" y="2365324"/>
            <a:chExt cx="1504744" cy="1173212"/>
          </a:xfrm>
        </p:grpSpPr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1DC0BA2F-94BC-CA4A-A5D5-DDC0B94B3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96654" y="2365324"/>
              <a:ext cx="759471" cy="759471"/>
            </a:xfrm>
            <a:prstGeom prst="rect">
              <a:avLst/>
            </a:prstGeom>
          </p:spPr>
        </p:pic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8B6DAC22-D391-E446-815A-927D854DB0C2}"/>
                </a:ext>
              </a:extLst>
            </p:cNvPr>
            <p:cNvSpPr txBox="1"/>
            <p:nvPr/>
          </p:nvSpPr>
          <p:spPr>
            <a:xfrm>
              <a:off x="4224017" y="3027280"/>
              <a:ext cx="1504744" cy="511256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kumimoji="1" lang="en-US" altLang="ja-JP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Meiryo UI" panose="020B0604030504040204" pitchFamily="34" charset="-128"/>
                  <a:ea typeface="Meiryo UI" panose="020B0604030504040204" pitchFamily="34" charset="-128"/>
                </a:rPr>
                <a:t>IoT Hub</a:t>
              </a:r>
              <a:endParaRPr kumimoji="1" lang="ja-JP" alt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F2968CCC-0CAE-E242-8027-C3A2FB4BA648}"/>
              </a:ext>
            </a:extLst>
          </p:cNvPr>
          <p:cNvCxnSpPr>
            <a:cxnSpLocks/>
            <a:stCxn id="11" idx="3"/>
            <a:endCxn id="34" idx="1"/>
          </p:cNvCxnSpPr>
          <p:nvPr/>
        </p:nvCxnSpPr>
        <p:spPr>
          <a:xfrm>
            <a:off x="3401655" y="3721859"/>
            <a:ext cx="1817273" cy="321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B0138646-F0B8-FB43-B34B-7180876C139E}"/>
              </a:ext>
            </a:extLst>
          </p:cNvPr>
          <p:cNvSpPr txBox="1"/>
          <p:nvPr/>
        </p:nvSpPr>
        <p:spPr>
          <a:xfrm>
            <a:off x="3602077" y="3488416"/>
            <a:ext cx="123110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ja-JP" alt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テレメトリを送信</a:t>
            </a:r>
            <a:endParaRPr kumimoji="1" lang="ja-JP" altLang="en-US" sz="12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1734896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0518_Baseline File [square photo].potx" id="{6DF87595-7497-4AE8-8359-FCAB968EECDB}" vid="{59E61131-93D2-4CAA-867C-A10C68C2F2C6}"/>
    </a:ext>
  </a:extLst>
</a:theme>
</file>

<file path=ppt/theme/theme2.xml><?xml version="1.0" encoding="utf-8"?>
<a:theme xmlns:a="http://schemas.openxmlformats.org/drawingml/2006/main" name="SOFT BLACK TEMPLATE">
  <a:themeElements>
    <a:clrScheme name="TT for Dark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107C10"/>
      </a:accent3>
      <a:accent4>
        <a:srgbClr val="D73B01"/>
      </a:accent4>
      <a:accent5>
        <a:srgbClr val="FFB900"/>
      </a:accent5>
      <a:accent6>
        <a:srgbClr val="E6E6E6"/>
      </a:accent6>
      <a:hlink>
        <a:srgbClr val="00BCF2"/>
      </a:hlink>
      <a:folHlink>
        <a:srgbClr val="00BCF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0518_Baseline File [square photo].potx" id="{6DF87595-7497-4AE8-8359-FCAB968EECDB}" vid="{C1382D12-A28F-4B0C-95EA-AB32DC14349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schemas.microsoft.com/office/2006/documentManagement/types"/>
    <ds:schemaRef ds:uri="630a2e83-186a-4a0f-ab27-bee8a8096abc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330841A-A209-44E7-824E-9DDB4DE0DC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WHITE TEMPLATE</Template>
  <TotalTime>26089</TotalTime>
  <Words>47</Words>
  <Application>Microsoft Macintosh PowerPoint</Application>
  <PresentationFormat>ワイド画面</PresentationFormat>
  <Paragraphs>18</Paragraphs>
  <Slides>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2</vt:i4>
      </vt:variant>
    </vt:vector>
  </HeadingPairs>
  <TitlesOfParts>
    <vt:vector size="12" baseType="lpstr">
      <vt:lpstr>Meiryo UI</vt:lpstr>
      <vt:lpstr>Segoe UI</vt:lpstr>
      <vt:lpstr>Segoe UI Light</vt:lpstr>
      <vt:lpstr>Segoe UI Semibold</vt:lpstr>
      <vt:lpstr>Segoe UI Semilight</vt:lpstr>
      <vt:lpstr>Arial</vt:lpstr>
      <vt:lpstr>Consolas</vt:lpstr>
      <vt:lpstr>Wingdings</vt:lpstr>
      <vt:lpstr>WHITE TEMPLATE</vt:lpstr>
      <vt:lpstr>SOFT BLACK TEMPLATE</vt:lpstr>
      <vt:lpstr>PowerPoint プレゼンテーション</vt:lpstr>
      <vt:lpstr>PowerPoint プレゼンテーション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subject>&lt;Event name&gt;</dc:subject>
  <dc:creator>Kei Omizo</dc:creator>
  <cp:keywords/>
  <dc:description/>
  <cp:lastModifiedBy>Kei Omizo</cp:lastModifiedBy>
  <cp:revision>30</cp:revision>
  <dcterms:created xsi:type="dcterms:W3CDTF">2019-03-13T07:06:28Z</dcterms:created>
  <dcterms:modified xsi:type="dcterms:W3CDTF">2019-08-18T18:31:08Z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</Properties>
</file>